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7" userDrawn="1">
          <p15:clr>
            <a:srgbClr val="A4A3A4"/>
          </p15:clr>
        </p15:guide>
        <p15:guide id="2" pos="44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1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48" autoAdjust="0"/>
    <p:restoredTop sz="94660"/>
  </p:normalViewPr>
  <p:slideViewPr>
    <p:cSldViewPr snapToGrid="0" showGuides="1">
      <p:cViewPr varScale="1">
        <p:scale>
          <a:sx n="126" d="100"/>
          <a:sy n="126" d="100"/>
        </p:scale>
        <p:origin x="1806" y="132"/>
      </p:cViewPr>
      <p:guideLst>
        <p:guide orient="horz" pos="1437"/>
        <p:guide pos="442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1D98-4534-476A-8D6B-645D219FFC2F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4AD-EBA1-4875-B569-B63708EFB21D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DCCDD19-B0FA-42F6-B41A-3925B1D7C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1" y="5552286"/>
            <a:ext cx="2304892" cy="135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8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1D98-4534-476A-8D6B-645D219FFC2F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4AD-EBA1-4875-B569-B63708EFB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1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1D98-4534-476A-8D6B-645D219FFC2F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4AD-EBA1-4875-B569-B63708EFB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3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1D98-4534-476A-8D6B-645D219FFC2F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4AD-EBA1-4875-B569-B63708EFB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3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1D98-4534-476A-8D6B-645D219FFC2F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4AD-EBA1-4875-B569-B63708EFB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9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1D98-4534-476A-8D6B-645D219FFC2F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4AD-EBA1-4875-B569-B63708EFB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6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1D98-4534-476A-8D6B-645D219FFC2F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4AD-EBA1-4875-B569-B63708EFB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92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1D98-4534-476A-8D6B-645D219FFC2F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4AD-EBA1-4875-B569-B63708EFB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8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1D98-4534-476A-8D6B-645D219FFC2F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4AD-EBA1-4875-B569-B63708EFB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7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1D98-4534-476A-8D6B-645D219FFC2F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4AD-EBA1-4875-B569-B63708EFB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4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1D98-4534-476A-8D6B-645D219FFC2F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4AD-EBA1-4875-B569-B63708EFB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9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1D98-4534-476A-8D6B-645D219FFC2F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254AD-EBA1-4875-B569-B63708EFB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4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9"/>
          <a:stretch/>
        </p:blipFill>
        <p:spPr>
          <a:xfrm>
            <a:off x="6793706" y="0"/>
            <a:ext cx="2747687" cy="685799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78"/>
          <a:stretch/>
        </p:blipFill>
        <p:spPr>
          <a:xfrm>
            <a:off x="-157162" y="0"/>
            <a:ext cx="6936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9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62" y="0"/>
            <a:ext cx="969855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91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63" y="0"/>
            <a:ext cx="9698557" cy="685799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6965156" y="1714500"/>
            <a:ext cx="2250282" cy="664369"/>
          </a:xfrm>
          <a:prstGeom prst="rect">
            <a:avLst/>
          </a:prstGeom>
          <a:solidFill>
            <a:srgbClr val="B81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55" t="24340" r="2722" b="65660"/>
          <a:stretch/>
        </p:blipFill>
        <p:spPr>
          <a:xfrm>
            <a:off x="6898481" y="1669257"/>
            <a:ext cx="2381944" cy="6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5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B55F9FF-2F48-4FAF-ABAC-6B4452829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BC4A98F7-3C6B-410A-9033-6EA4DE514C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212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Bildschirmpräsentation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>BG RCI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von Horn, Katharina</dc:creator>
  <cp:lastModifiedBy>von Horn, Katharina</cp:lastModifiedBy>
  <cp:revision>3</cp:revision>
  <dcterms:created xsi:type="dcterms:W3CDTF">2017-08-09T12:57:36Z</dcterms:created>
  <dcterms:modified xsi:type="dcterms:W3CDTF">2020-01-29T10:57:39Z</dcterms:modified>
</cp:coreProperties>
</file>